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09800"/>
            <a:ext cx="8229600" cy="11430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4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সাইফুল্লাহ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পাঁচ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শারিরিক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স্বাস্থ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0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মানসিক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গঠন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72304"/>
            <a:ext cx="3048000" cy="2286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06940"/>
            <a:ext cx="3657600" cy="277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8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315200" cy="914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ঘোষনা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687" y="2424112"/>
            <a:ext cx="8229600" cy="1905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নিয়মকানুন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2" y="3376612"/>
            <a:ext cx="180975" cy="10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আয়ত্ব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রোটেশন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সাভিস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85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971800"/>
            <a:ext cx="4191000" cy="33528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52750"/>
            <a:ext cx="44958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50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229600" cy="1143000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153400" cy="4525963"/>
          </a:xfrm>
          <a:solidFill>
            <a:schemeClr val="accent1"/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ভলিবলের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স্বাস্থের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উপকার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95545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2339181"/>
            <a:ext cx="2724150" cy="3048000"/>
          </a:xfrm>
        </p:spPr>
      </p:pic>
      <p:sp>
        <p:nvSpPr>
          <p:cNvPr id="5" name="TextBox 4"/>
          <p:cNvSpPr txBox="1"/>
          <p:nvPr/>
        </p:nvSpPr>
        <p:spPr>
          <a:xfrm>
            <a:off x="1066800" y="5537261"/>
            <a:ext cx="61722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ভলিবল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61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9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80</Words>
  <Application>Microsoft Office PowerPoint</Application>
  <PresentationFormat>On-screen Show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স্বাগতম</vt:lpstr>
      <vt:lpstr>পরিচিতি</vt:lpstr>
      <vt:lpstr>মানসিক পরিবেশ গঠন</vt:lpstr>
      <vt:lpstr>পাঠ ঘোষনা</vt:lpstr>
      <vt:lpstr>শিখন ফল</vt:lpstr>
      <vt:lpstr>পাঠ উপস্থাপন</vt:lpstr>
      <vt:lpstr>একক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34</cp:revision>
  <dcterms:created xsi:type="dcterms:W3CDTF">2006-08-16T00:00:00Z</dcterms:created>
  <dcterms:modified xsi:type="dcterms:W3CDTF">2014-01-23T10:23:21Z</dcterms:modified>
</cp:coreProperties>
</file>